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sldIdLst>
    <p:sldId id="256" r:id="rId2"/>
    <p:sldId id="257" r:id="rId3"/>
    <p:sldId id="260" r:id="rId4"/>
    <p:sldId id="259" r:id="rId5"/>
    <p:sldId id="261" r:id="rId6"/>
    <p:sldId id="262" r:id="rId7"/>
    <p:sldId id="264" r:id="rId8"/>
    <p:sldId id="263"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21"/>
    <p:restoredTop sz="94647"/>
  </p:normalViewPr>
  <p:slideViewPr>
    <p:cSldViewPr snapToGrid="0" snapToObjects="1">
      <p:cViewPr varScale="1">
        <p:scale>
          <a:sx n="142" d="100"/>
          <a:sy n="142" d="100"/>
        </p:scale>
        <p:origin x="2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0D8905FB-020D-7E43-AF21-84A9D9453C8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67C3F90-9A24-4D41-B025-35BD53F19CBA}" type="datetimeFigureOut">
              <a:rPr lang="en-US" smtClean="0"/>
              <a:t>2/10/17</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67C3F90-9A24-4D41-B025-35BD53F19CBA}" type="datetimeFigureOut">
              <a:rPr lang="en-US" smtClean="0"/>
              <a:t>2/10/17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67C3F90-9A24-4D41-B025-35BD53F19CBA}" type="datetimeFigureOut">
              <a:rPr lang="en-US" smtClean="0"/>
              <a:t>2/10/17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7C3F90-9A24-4D41-B025-35BD53F19CBA}" type="datetimeFigureOut">
              <a:rPr lang="en-US" smtClean="0"/>
              <a:t>2/10/17</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67C3F90-9A24-4D41-B025-35BD53F19CBA}" type="datetimeFigureOut">
              <a:rPr lang="en-US" smtClean="0"/>
              <a:t>2/10/17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67C3F90-9A24-4D41-B025-35BD53F19CBA}" type="datetimeFigureOut">
              <a:rPr lang="en-US" smtClean="0"/>
              <a:t>2/10/17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67C3F90-9A24-4D41-B025-35BD53F19CBA}" type="datetimeFigureOut">
              <a:rPr lang="en-US" smtClean="0"/>
              <a:t>2/10/17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7C3F90-9A24-4D41-B025-35BD53F19CBA}" type="datetimeFigureOut">
              <a:rPr lang="en-US" smtClean="0"/>
              <a:t>2/10/17</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67C3F90-9A24-4D41-B025-35BD53F19CBA}" type="datetimeFigureOut">
              <a:rPr lang="en-US" smtClean="0"/>
              <a:t>2/10/17</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67C3F90-9A24-4D41-B025-35BD53F19CBA}" type="datetimeFigureOut">
              <a:rPr lang="en-US" smtClean="0"/>
              <a:t>2/10/17</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8905FB-020D-7E43-AF21-84A9D9453C8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867C3F90-9A24-4D41-B025-35BD53F19CBA}" type="datetimeFigureOut">
              <a:rPr lang="en-US" smtClean="0"/>
              <a:t>2/10/17</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0D8905FB-020D-7E43-AF21-84A9D9453C86}" type="slidenum">
              <a:rPr lang="en-US" smtClean="0"/>
              <a:t>‹#›</a:t>
            </a:fld>
            <a:endParaRPr lang="en-US"/>
          </a:p>
        </p:txBody>
      </p:sp>
    </p:spTree>
    <p:extLst>
      <p:ext uri="{BB962C8B-B14F-4D97-AF65-F5344CB8AC3E}">
        <p14:creationId xmlns:p14="http://schemas.microsoft.com/office/powerpoint/2010/main" val="19250992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emf"/><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projects.flowingdata.com/walmar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youtube.com/watch?v=jbkSRLYSojo" TargetMode="External"/><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TZstatsADS/Fall2016-Proj2-grp14" TargetMode="External"/><Relationship Id="rId4" Type="http://schemas.openxmlformats.org/officeDocument/2006/relationships/hyperlink" Target="https://github.com/TZstatsADS/Fall2016-Proj2-grp4" TargetMode="External"/><Relationship Id="rId1" Type="http://schemas.openxmlformats.org/officeDocument/2006/relationships/slideLayout" Target="../slideLayouts/slideLayout6.xml"/><Relationship Id="rId2" Type="http://schemas.openxmlformats.org/officeDocument/2006/relationships/hyperlink" Target="https://github.com/TZstatsADS/Fall2016-proj2-grp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visualization</a:t>
            </a:r>
            <a:endParaRPr lang="en-US" dirty="0"/>
          </a:p>
        </p:txBody>
      </p:sp>
    </p:spTree>
    <p:extLst>
      <p:ext uri="{BB962C8B-B14F-4D97-AF65-F5344CB8AC3E}">
        <p14:creationId xmlns:p14="http://schemas.microsoft.com/office/powerpoint/2010/main" val="1989787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212" y="610836"/>
            <a:ext cx="8761413" cy="706964"/>
          </a:xfrm>
        </p:spPr>
        <p:txBody>
          <a:bodyPr/>
          <a:lstStyle/>
          <a:p>
            <a:r>
              <a:rPr lang="en-US" smtClean="0"/>
              <a:t>Parkman Go</a:t>
            </a:r>
            <a:endParaRPr lang="en-US"/>
          </a:p>
        </p:txBody>
      </p:sp>
      <p:pic>
        <p:nvPicPr>
          <p:cNvPr id="4" name="Picture 3"/>
          <p:cNvPicPr>
            <a:picLocks noChangeAspect="1"/>
          </p:cNvPicPr>
          <p:nvPr/>
        </p:nvPicPr>
        <p:blipFill>
          <a:blip r:embed="rId2"/>
          <a:stretch>
            <a:fillRect/>
          </a:stretch>
        </p:blipFill>
        <p:spPr>
          <a:xfrm>
            <a:off x="1721222" y="1317800"/>
            <a:ext cx="9457765" cy="5151927"/>
          </a:xfrm>
          <a:prstGeom prst="rect">
            <a:avLst/>
          </a:prstGeom>
        </p:spPr>
      </p:pic>
    </p:spTree>
    <p:extLst>
      <p:ext uri="{BB962C8B-B14F-4D97-AF65-F5344CB8AC3E}">
        <p14:creationId xmlns:p14="http://schemas.microsoft.com/office/powerpoint/2010/main" val="1933213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visualization</a:t>
            </a:r>
            <a:endParaRPr lang="en-US" dirty="0"/>
          </a:p>
        </p:txBody>
      </p:sp>
      <p:sp>
        <p:nvSpPr>
          <p:cNvPr id="3" name="Content Placeholder 2"/>
          <p:cNvSpPr>
            <a:spLocks noGrp="1"/>
          </p:cNvSpPr>
          <p:nvPr>
            <p:ph idx="1"/>
          </p:nvPr>
        </p:nvSpPr>
        <p:spPr/>
        <p:txBody>
          <a:bodyPr/>
          <a:lstStyle/>
          <a:p>
            <a:r>
              <a:rPr lang="en-US" sz="3200" b="1" dirty="0" smtClean="0"/>
              <a:t>As presentation </a:t>
            </a:r>
            <a:r>
              <a:rPr lang="en-US" sz="3200" b="1" dirty="0"/>
              <a:t>of numerical </a:t>
            </a:r>
            <a:r>
              <a:rPr lang="en-US" sz="3200" b="1" dirty="0" smtClean="0"/>
              <a:t>information</a:t>
            </a:r>
          </a:p>
          <a:p>
            <a:r>
              <a:rPr lang="en-US" sz="3200" b="1" dirty="0" smtClean="0"/>
              <a:t>As eye-catching </a:t>
            </a:r>
            <a:r>
              <a:rPr lang="en-US" sz="3200" b="1" dirty="0"/>
              <a:t>illustrations</a:t>
            </a:r>
          </a:p>
          <a:p>
            <a:endParaRPr lang="en-US" dirty="0"/>
          </a:p>
        </p:txBody>
      </p:sp>
    </p:spTree>
    <p:extLst>
      <p:ext uri="{BB962C8B-B14F-4D97-AF65-F5344CB8AC3E}">
        <p14:creationId xmlns:p14="http://schemas.microsoft.com/office/powerpoint/2010/main" val="1403920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4281" y="0"/>
            <a:ext cx="4854307" cy="6858000"/>
          </a:xfrm>
          <a:prstGeom prst="rect">
            <a:avLst/>
          </a:prstGeom>
        </p:spPr>
      </p:pic>
      <p:pic>
        <p:nvPicPr>
          <p:cNvPr id="3" name="Picture 2"/>
          <p:cNvPicPr>
            <a:picLocks noChangeAspect="1"/>
          </p:cNvPicPr>
          <p:nvPr/>
        </p:nvPicPr>
        <p:blipFill>
          <a:blip r:embed="rId3"/>
          <a:stretch>
            <a:fillRect/>
          </a:stretch>
        </p:blipFill>
        <p:spPr>
          <a:xfrm>
            <a:off x="5331759" y="387350"/>
            <a:ext cx="6477000" cy="6083300"/>
          </a:xfrm>
          <a:prstGeom prst="rect">
            <a:avLst/>
          </a:prstGeom>
        </p:spPr>
      </p:pic>
    </p:spTree>
    <p:extLst>
      <p:ext uri="{BB962C8B-B14F-4D97-AF65-F5344CB8AC3E}">
        <p14:creationId xmlns:p14="http://schemas.microsoft.com/office/powerpoint/2010/main" val="181051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18448" y="1149314"/>
            <a:ext cx="8516470" cy="3970318"/>
          </a:xfrm>
          <a:prstGeom prst="rect">
            <a:avLst/>
          </a:prstGeom>
        </p:spPr>
        <p:txBody>
          <a:bodyPr wrap="square">
            <a:spAutoFit/>
          </a:bodyPr>
          <a:lstStyle/>
          <a:p>
            <a:pPr fontAlgn="base"/>
            <a:r>
              <a:rPr lang="en-US" sz="2800" b="1" i="0" dirty="0" smtClean="0">
                <a:solidFill>
                  <a:srgbClr val="000000"/>
                </a:solidFill>
                <a:effectLst/>
                <a:latin typeface="Arial" charset="0"/>
              </a:rPr>
              <a:t>Watch the Growth of Walmart and Sam's Club</a:t>
            </a:r>
          </a:p>
          <a:p>
            <a:pPr fontAlgn="base"/>
            <a:endParaRPr lang="en-US" sz="2800" b="0" i="0" dirty="0" smtClean="0">
              <a:solidFill>
                <a:srgbClr val="333333"/>
              </a:solidFill>
              <a:effectLst/>
              <a:latin typeface="Arial" charset="0"/>
            </a:endParaRPr>
          </a:p>
          <a:p>
            <a:pPr fontAlgn="base"/>
            <a:r>
              <a:rPr lang="en-US" sz="2800" b="0" i="0" dirty="0" smtClean="0">
                <a:solidFill>
                  <a:srgbClr val="333333"/>
                </a:solidFill>
                <a:effectLst/>
                <a:latin typeface="Arial" charset="0"/>
              </a:rPr>
              <a:t>Walmart (blue) started slow in 1962 and then spread like wildfire in the southeast, starting in 1970, and then made its way towards the west coast. Sam's Club starts to sprout up in the 1980s with bursts up to present. </a:t>
            </a:r>
            <a:br>
              <a:rPr lang="en-US" sz="2800" b="0" i="0" dirty="0" smtClean="0">
                <a:solidFill>
                  <a:srgbClr val="333333"/>
                </a:solidFill>
                <a:effectLst/>
                <a:latin typeface="Arial" charset="0"/>
              </a:rPr>
            </a:br>
            <a:endParaRPr lang="en-US" sz="2800" b="0" i="0" dirty="0" smtClean="0">
              <a:solidFill>
                <a:srgbClr val="333333"/>
              </a:solidFill>
              <a:effectLst/>
              <a:latin typeface="Arial" charset="0"/>
            </a:endParaRPr>
          </a:p>
          <a:p>
            <a:pPr fontAlgn="base"/>
            <a:r>
              <a:rPr lang="en-US" sz="2800" b="0" i="0" dirty="0" smtClean="0">
                <a:solidFill>
                  <a:srgbClr val="333333"/>
                </a:solidFill>
                <a:effectLst/>
                <a:latin typeface="Arial" charset="0"/>
                <a:hlinkClick r:id="rId2"/>
              </a:rPr>
              <a:t>http://projects.flowingdata.com/walmart/</a:t>
            </a:r>
            <a:r>
              <a:rPr lang="en-US" sz="2800" b="0" i="0" dirty="0" smtClean="0">
                <a:solidFill>
                  <a:srgbClr val="333333"/>
                </a:solidFill>
                <a:effectLst/>
                <a:latin typeface="Arial" charset="0"/>
              </a:rPr>
              <a:t> </a:t>
            </a:r>
            <a:endParaRPr lang="en-US" sz="2800" b="0" i="0" dirty="0">
              <a:solidFill>
                <a:srgbClr val="333333"/>
              </a:solidFill>
              <a:effectLst/>
              <a:latin typeface="Arial" charset="0"/>
            </a:endParaRPr>
          </a:p>
        </p:txBody>
      </p:sp>
    </p:spTree>
    <p:extLst>
      <p:ext uri="{BB962C8B-B14F-4D97-AF65-F5344CB8AC3E}">
        <p14:creationId xmlns:p14="http://schemas.microsoft.com/office/powerpoint/2010/main" val="1579799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84094" y="617274"/>
            <a:ext cx="5853953" cy="3970318"/>
          </a:xfrm>
          <a:prstGeom prst="rect">
            <a:avLst/>
          </a:prstGeom>
        </p:spPr>
        <p:txBody>
          <a:bodyPr wrap="square">
            <a:spAutoFit/>
          </a:bodyPr>
          <a:lstStyle/>
          <a:p>
            <a:endParaRPr lang="en-US" b="0" i="0" dirty="0" smtClean="0">
              <a:solidFill>
                <a:srgbClr val="333333"/>
              </a:solidFill>
              <a:effectLst/>
              <a:latin typeface="Roboto" charset="0"/>
            </a:endParaRPr>
          </a:p>
          <a:p>
            <a:r>
              <a:rPr lang="en-US" b="0" i="0" dirty="0" smtClean="0">
                <a:solidFill>
                  <a:srgbClr val="333333"/>
                </a:solidFill>
                <a:effectLst/>
                <a:latin typeface="Roboto" charset="0"/>
              </a:rPr>
              <a:t>Hans </a:t>
            </a:r>
            <a:r>
              <a:rPr lang="en-US" b="0" i="0" dirty="0" err="1" smtClean="0">
                <a:solidFill>
                  <a:srgbClr val="333333"/>
                </a:solidFill>
                <a:effectLst/>
                <a:latin typeface="Roboto" charset="0"/>
              </a:rPr>
              <a:t>Rosling's</a:t>
            </a:r>
            <a:r>
              <a:rPr lang="en-US" b="0" i="0" dirty="0" smtClean="0">
                <a:solidFill>
                  <a:srgbClr val="333333"/>
                </a:solidFill>
                <a:effectLst/>
                <a:latin typeface="Roboto" charset="0"/>
              </a:rPr>
              <a:t> famous lectures combine enormous quantities of public data with a sport's commentator's style to reveal the story of the world's past, present and future development. </a:t>
            </a:r>
          </a:p>
          <a:p>
            <a:endParaRPr lang="en-US" dirty="0">
              <a:solidFill>
                <a:srgbClr val="333333"/>
              </a:solidFill>
              <a:latin typeface="Roboto" charset="0"/>
            </a:endParaRPr>
          </a:p>
          <a:p>
            <a:r>
              <a:rPr lang="en-US" b="0" i="0" dirty="0" smtClean="0">
                <a:solidFill>
                  <a:srgbClr val="333333"/>
                </a:solidFill>
                <a:effectLst/>
                <a:latin typeface="Roboto" charset="0"/>
              </a:rPr>
              <a:t>In this spectacular section of 'The Joy of Stats' he tells the story of the world in 200 countries over 200 years using 120,000 numbers - in just four minutes. </a:t>
            </a:r>
          </a:p>
          <a:p>
            <a:endParaRPr lang="en-US" dirty="0">
              <a:solidFill>
                <a:srgbClr val="333333"/>
              </a:solidFill>
              <a:latin typeface="Roboto" charset="0"/>
            </a:endParaRPr>
          </a:p>
          <a:p>
            <a:r>
              <a:rPr lang="en-US" b="0" i="0" dirty="0" smtClean="0">
                <a:solidFill>
                  <a:srgbClr val="333333"/>
                </a:solidFill>
                <a:effectLst/>
                <a:latin typeface="Roboto" charset="0"/>
              </a:rPr>
              <a:t>Plotting life expectancy against income for every country since 1810, Hans shows how the world we live in is radically different from the world most of us imagine.</a:t>
            </a:r>
          </a:p>
          <a:p>
            <a:endParaRPr lang="en-US" dirty="0">
              <a:solidFill>
                <a:srgbClr val="333333"/>
              </a:solidFill>
              <a:latin typeface="Roboto" charset="0"/>
            </a:endParaRPr>
          </a:p>
          <a:p>
            <a:r>
              <a:rPr lang="en-US" dirty="0" smtClean="0">
                <a:hlinkClick r:id="rId2"/>
              </a:rPr>
              <a:t>https://www.youtube.com/watch?v=jbkSRLYSojo</a:t>
            </a:r>
            <a:r>
              <a:rPr lang="en-US" dirty="0" smtClean="0"/>
              <a:t> </a:t>
            </a:r>
            <a:endParaRPr lang="en-US" dirty="0"/>
          </a:p>
        </p:txBody>
      </p:sp>
      <p:pic>
        <p:nvPicPr>
          <p:cNvPr id="4" name="Picture 3"/>
          <p:cNvPicPr>
            <a:picLocks noChangeAspect="1"/>
          </p:cNvPicPr>
          <p:nvPr/>
        </p:nvPicPr>
        <p:blipFill>
          <a:blip r:embed="rId3"/>
          <a:stretch>
            <a:fillRect/>
          </a:stretch>
        </p:blipFill>
        <p:spPr>
          <a:xfrm>
            <a:off x="6338047" y="1519613"/>
            <a:ext cx="5770970" cy="2996636"/>
          </a:xfrm>
          <a:prstGeom prst="rect">
            <a:avLst/>
          </a:prstGeom>
        </p:spPr>
      </p:pic>
    </p:spTree>
    <p:extLst>
      <p:ext uri="{BB962C8B-B14F-4D97-AF65-F5344CB8AC3E}">
        <p14:creationId xmlns:p14="http://schemas.microsoft.com/office/powerpoint/2010/main" val="1313619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26140" y="1779244"/>
            <a:ext cx="6795247" cy="3416320"/>
          </a:xfrm>
          <a:prstGeom prst="rect">
            <a:avLst/>
          </a:prstGeom>
        </p:spPr>
        <p:txBody>
          <a:bodyPr wrap="square">
            <a:spAutoFit/>
          </a:bodyPr>
          <a:lstStyle/>
          <a:p>
            <a:r>
              <a:rPr lang="en-US" dirty="0" smtClean="0"/>
              <a:t/>
            </a:r>
            <a:br>
              <a:rPr lang="en-US" dirty="0" smtClean="0"/>
            </a:br>
            <a:endParaRPr lang="en-US" dirty="0" smtClean="0"/>
          </a:p>
          <a:p>
            <a:r>
              <a:rPr lang="en-US" dirty="0" smtClean="0"/>
              <a:t>Noises around you </a:t>
            </a:r>
          </a:p>
          <a:p>
            <a:r>
              <a:rPr lang="en-US" dirty="0" smtClean="0">
                <a:hlinkClick r:id="rId2"/>
              </a:rPr>
              <a:t>https://github.com/TZstatsADS/Fall2016-proj2-grp8</a:t>
            </a:r>
            <a:r>
              <a:rPr lang="en-US" dirty="0" smtClean="0"/>
              <a:t>   </a:t>
            </a:r>
          </a:p>
          <a:p>
            <a:r>
              <a:rPr lang="en-US" dirty="0" smtClean="0"/>
              <a:t/>
            </a:r>
            <a:br>
              <a:rPr lang="en-US" dirty="0" smtClean="0"/>
            </a:br>
            <a:endParaRPr lang="en-US" dirty="0" smtClean="0"/>
          </a:p>
          <a:p>
            <a:r>
              <a:rPr lang="en-US" dirty="0" smtClean="0"/>
              <a:t>Traffic Care </a:t>
            </a:r>
          </a:p>
          <a:p>
            <a:r>
              <a:rPr lang="en-US" dirty="0" smtClean="0">
                <a:hlinkClick r:id="rId3"/>
              </a:rPr>
              <a:t>https://github.com/TZstatsADS/Fall2016-Proj2-grp14</a:t>
            </a:r>
            <a:r>
              <a:rPr lang="en-US" dirty="0" smtClean="0"/>
              <a:t>  </a:t>
            </a:r>
          </a:p>
          <a:p>
            <a:r>
              <a:rPr lang="en-US" dirty="0" smtClean="0"/>
              <a:t/>
            </a:r>
            <a:br>
              <a:rPr lang="en-US" dirty="0" smtClean="0"/>
            </a:br>
            <a:endParaRPr lang="en-US" dirty="0" smtClean="0"/>
          </a:p>
          <a:p>
            <a:r>
              <a:rPr lang="en-US" dirty="0" smtClean="0"/>
              <a:t>Parkman Go </a:t>
            </a:r>
          </a:p>
          <a:p>
            <a:r>
              <a:rPr lang="en-US" dirty="0" smtClean="0">
                <a:hlinkClick r:id="rId4"/>
              </a:rPr>
              <a:t>https://github.com/TZstatsADS/Fall2016-Proj2-grp4</a:t>
            </a:r>
            <a:r>
              <a:rPr lang="en-US" dirty="0" smtClean="0"/>
              <a:t>  </a:t>
            </a:r>
            <a:endParaRPr lang="en-US" dirty="0"/>
          </a:p>
        </p:txBody>
      </p:sp>
      <p:sp>
        <p:nvSpPr>
          <p:cNvPr id="3" name="Title 2"/>
          <p:cNvSpPr>
            <a:spLocks noGrp="1"/>
          </p:cNvSpPr>
          <p:nvPr>
            <p:ph type="title"/>
          </p:nvPr>
        </p:nvSpPr>
        <p:spPr/>
        <p:txBody>
          <a:bodyPr/>
          <a:lstStyle/>
          <a:p>
            <a:r>
              <a:rPr lang="en-US" dirty="0"/>
              <a:t>Project 2 apps from the past</a:t>
            </a:r>
          </a:p>
        </p:txBody>
      </p:sp>
    </p:spTree>
    <p:extLst>
      <p:ext uri="{BB962C8B-B14F-4D97-AF65-F5344CB8AC3E}">
        <p14:creationId xmlns:p14="http://schemas.microsoft.com/office/powerpoint/2010/main" val="907584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915" y="346138"/>
            <a:ext cx="4156590" cy="1805392"/>
          </a:xfrm>
        </p:spPr>
        <p:txBody>
          <a:bodyPr/>
          <a:lstStyle/>
          <a:p>
            <a:r>
              <a:rPr lang="en-US" dirty="0" smtClean="0"/>
              <a:t>Noises around you</a:t>
            </a:r>
            <a:endParaRPr lang="en-US" dirty="0"/>
          </a:p>
        </p:txBody>
      </p:sp>
      <p:pic>
        <p:nvPicPr>
          <p:cNvPr id="4" name="Picture 3"/>
          <p:cNvPicPr>
            <a:picLocks noChangeAspect="1"/>
          </p:cNvPicPr>
          <p:nvPr/>
        </p:nvPicPr>
        <p:blipFill>
          <a:blip r:embed="rId2"/>
          <a:stretch>
            <a:fillRect/>
          </a:stretch>
        </p:blipFill>
        <p:spPr>
          <a:xfrm>
            <a:off x="3675530" y="346138"/>
            <a:ext cx="7830520" cy="6431180"/>
          </a:xfrm>
          <a:prstGeom prst="rect">
            <a:avLst/>
          </a:prstGeom>
        </p:spPr>
      </p:pic>
    </p:spTree>
    <p:extLst>
      <p:ext uri="{BB962C8B-B14F-4D97-AF65-F5344CB8AC3E}">
        <p14:creationId xmlns:p14="http://schemas.microsoft.com/office/powerpoint/2010/main" val="587324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682" y="857126"/>
            <a:ext cx="8761413" cy="706964"/>
          </a:xfrm>
        </p:spPr>
        <p:txBody>
          <a:bodyPr/>
          <a:lstStyle/>
          <a:p>
            <a:r>
              <a:rPr lang="en-US" smtClean="0"/>
              <a:t>Traffic care</a:t>
            </a:r>
            <a:endParaRPr lang="en-US" dirty="0"/>
          </a:p>
        </p:txBody>
      </p:sp>
      <p:pic>
        <p:nvPicPr>
          <p:cNvPr id="3" name="Picture 2"/>
          <p:cNvPicPr>
            <a:picLocks noChangeAspect="1"/>
          </p:cNvPicPr>
          <p:nvPr/>
        </p:nvPicPr>
        <p:blipFill rotWithShape="1">
          <a:blip r:embed="rId2"/>
          <a:srcRect l="1302"/>
          <a:stretch/>
        </p:blipFill>
        <p:spPr>
          <a:xfrm>
            <a:off x="3929232" y="358587"/>
            <a:ext cx="7893966" cy="6194612"/>
          </a:xfrm>
          <a:prstGeom prst="rect">
            <a:avLst/>
          </a:prstGeom>
        </p:spPr>
      </p:pic>
    </p:spTree>
    <p:extLst>
      <p:ext uri="{BB962C8B-B14F-4D97-AF65-F5344CB8AC3E}">
        <p14:creationId xmlns:p14="http://schemas.microsoft.com/office/powerpoint/2010/main" val="344383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212" y="610836"/>
            <a:ext cx="8761413" cy="706964"/>
          </a:xfrm>
        </p:spPr>
        <p:txBody>
          <a:bodyPr/>
          <a:lstStyle/>
          <a:p>
            <a:r>
              <a:rPr lang="en-US" smtClean="0"/>
              <a:t>Parkman Go</a:t>
            </a:r>
            <a:endParaRPr lang="en-US"/>
          </a:p>
        </p:txBody>
      </p:sp>
      <p:pic>
        <p:nvPicPr>
          <p:cNvPr id="3" name="Picture 2"/>
          <p:cNvPicPr>
            <a:picLocks noChangeAspect="1"/>
          </p:cNvPicPr>
          <p:nvPr/>
        </p:nvPicPr>
        <p:blipFill>
          <a:blip r:embed="rId2"/>
          <a:stretch>
            <a:fillRect/>
          </a:stretch>
        </p:blipFill>
        <p:spPr>
          <a:xfrm>
            <a:off x="3137646" y="1386251"/>
            <a:ext cx="8352514" cy="4924900"/>
          </a:xfrm>
          <a:prstGeom prst="rect">
            <a:avLst/>
          </a:prstGeom>
        </p:spPr>
      </p:pic>
    </p:spTree>
    <p:extLst>
      <p:ext uri="{BB962C8B-B14F-4D97-AF65-F5344CB8AC3E}">
        <p14:creationId xmlns:p14="http://schemas.microsoft.com/office/powerpoint/2010/main" val="20931499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36</TotalTime>
  <Words>176</Words>
  <Application>Microsoft Macintosh PowerPoint</Application>
  <PresentationFormat>Widescreen</PresentationFormat>
  <Paragraphs>30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Century Gothic</vt:lpstr>
      <vt:lpstr>Roboto</vt:lpstr>
      <vt:lpstr>Wingdings 3</vt:lpstr>
      <vt:lpstr>Arial</vt:lpstr>
      <vt:lpstr>Ion Boardroom</vt:lpstr>
      <vt:lpstr>Data visualization</vt:lpstr>
      <vt:lpstr>Goals of visualization</vt:lpstr>
      <vt:lpstr>PowerPoint Presentation</vt:lpstr>
      <vt:lpstr>PowerPoint Presentation</vt:lpstr>
      <vt:lpstr>PowerPoint Presentation</vt:lpstr>
      <vt:lpstr>Project 2 apps from the past</vt:lpstr>
      <vt:lpstr>Noises around you</vt:lpstr>
      <vt:lpstr>Traffic care</vt:lpstr>
      <vt:lpstr>Parkman Go</vt:lpstr>
      <vt:lpstr>Parkman Go</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visualization</dc:title>
  <dc:creator>Tian Zheng</dc:creator>
  <cp:lastModifiedBy>Tian Zheng</cp:lastModifiedBy>
  <cp:revision>4</cp:revision>
  <dcterms:created xsi:type="dcterms:W3CDTF">2017-02-10T17:56:25Z</dcterms:created>
  <dcterms:modified xsi:type="dcterms:W3CDTF">2017-02-10T18:32:39Z</dcterms:modified>
</cp:coreProperties>
</file>

<file path=docProps/thumbnail.jpeg>
</file>